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</p:sldIdLst>
  <p:sldSz cx="14630400" cy="8229600"/>
  <p:notesSz cx="8229600" cy="14630400"/>
  <p:embeddedFontLst>
    <p:embeddedFont>
      <p:font typeface="Dela Gothic One" panose="020B0604020202020204" charset="-128"/>
      <p:regular r:id="rId15"/>
    </p:embeddedFont>
    <p:embeddedFont>
      <p:font typeface="DM Sans" pitchFamily="2" charset="0"/>
      <p:regular r:id="rId16"/>
      <p:bold r:id="rId17"/>
    </p:embeddedFont>
    <p:embeddedFont>
      <p:font typeface="DM Sans Bold" pitchFamily="2" charset="0"/>
      <p:bold r:id="rId18"/>
    </p:embeddedFont>
    <p:embeddedFont>
      <p:font typeface="DM Sans Medium" pitchFamily="2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684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33814"/>
            <a:ext cx="5486400" cy="80957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59079"/>
            <a:ext cx="7415927" cy="2436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Netflix Analysis using Tableau and SQL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496574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Visualizing Key Metrics for Decision Making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656898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3331F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9768" y="5805607"/>
            <a:ext cx="12346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316" y="5638443"/>
            <a:ext cx="261366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Anamika  singh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567" y="603647"/>
            <a:ext cx="7611666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Actions Based on Insights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567" y="2372082"/>
            <a:ext cx="1094542" cy="17512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5364" y="2590919"/>
            <a:ext cx="3737610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Promote Best-Sellers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675364" y="3082171"/>
            <a:ext cx="618886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Maximize product sales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567" y="4123372"/>
            <a:ext cx="1094542" cy="17512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5364" y="4342209"/>
            <a:ext cx="4305300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Adjust Discount Strategy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675364" y="4833461"/>
            <a:ext cx="618886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 profitability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567" y="5874663"/>
            <a:ext cx="1094542" cy="17512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5364" y="6093500"/>
            <a:ext cx="3402092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Increase Marketing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675364" y="6584752"/>
            <a:ext cx="618886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Canada, Mexico, etc.</a:t>
            </a:r>
            <a:endParaRPr lang="en-US" sz="17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5E3D04-AA9F-D9F6-9DE1-ED0528EB87D4}"/>
              </a:ext>
            </a:extLst>
          </p:cNvPr>
          <p:cNvSpPr/>
          <p:nvPr/>
        </p:nvSpPr>
        <p:spPr>
          <a:xfrm>
            <a:off x="12823902" y="7694341"/>
            <a:ext cx="1806498" cy="53525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35988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Final Thoughts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2541865"/>
            <a:ext cx="2128838" cy="14427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8714" y="3195638"/>
            <a:ext cx="1815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3060263"/>
            <a:ext cx="3645932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Smarter Decisions</a:t>
            </a:r>
            <a:endParaRPr lang="en-US" sz="2550" dirty="0"/>
          </a:p>
        </p:txBody>
      </p:sp>
      <p:sp>
        <p:nvSpPr>
          <p:cNvPr id="6" name="Shape 3"/>
          <p:cNvSpPr/>
          <p:nvPr/>
        </p:nvSpPr>
        <p:spPr>
          <a:xfrm>
            <a:off x="5215652" y="4000262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8D242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21" y="4046339"/>
            <a:ext cx="4257675" cy="14427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0614" y="4520803"/>
            <a:ext cx="2577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6465213" y="4293156"/>
            <a:ext cx="4065984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Data-Driven Insights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6465213" y="4847273"/>
            <a:ext cx="40659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Sales, profits, discounts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280071" y="5504736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8D242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83" y="5550813"/>
            <a:ext cx="6386632" cy="14427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53470" y="6025277"/>
            <a:ext cx="271939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7529632" y="6069211"/>
            <a:ext cx="5780246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Effective Business Strategies</a:t>
            </a:r>
            <a:endParaRPr lang="en-US" sz="255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A633A1F-EE6D-28AC-AB0D-B91A208455EE}"/>
              </a:ext>
            </a:extLst>
          </p:cNvPr>
          <p:cNvSpPr/>
          <p:nvPr/>
        </p:nvSpPr>
        <p:spPr>
          <a:xfrm>
            <a:off x="12823902" y="7694341"/>
            <a:ext cx="1806498" cy="53525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708678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endParaRPr lang="en-US" sz="5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B3664E-BFDC-34DA-93B9-4031725068F5}"/>
              </a:ext>
            </a:extLst>
          </p:cNvPr>
          <p:cNvSpPr txBox="1"/>
          <p:nvPr/>
        </p:nvSpPr>
        <p:spPr>
          <a:xfrm>
            <a:off x="4112538" y="2754352"/>
            <a:ext cx="6497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solidFill>
                  <a:srgbClr val="FF0000"/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D43F4-A958-2EB8-FA53-C4034FECD528}"/>
              </a:ext>
            </a:extLst>
          </p:cNvPr>
          <p:cNvSpPr txBox="1"/>
          <p:nvPr/>
        </p:nvSpPr>
        <p:spPr>
          <a:xfrm>
            <a:off x="10470995" y="5717682"/>
            <a:ext cx="3267865" cy="920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8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</a:t>
            </a:r>
            <a:r>
              <a:rPr lang="en-US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A</a:t>
            </a:r>
            <a:r>
              <a:rPr lang="en-US" sz="18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namika  singh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FFE5E5"/>
                </a:solidFill>
                <a:latin typeface="DM Sans Bold" pitchFamily="34" charset="0"/>
              </a:rPr>
              <a:t>a</a:t>
            </a:r>
            <a:r>
              <a:rPr lang="en-US" sz="1800" b="1" dirty="0">
                <a:solidFill>
                  <a:srgbClr val="FFE5E5"/>
                </a:solidFill>
                <a:latin typeface="DM Sans Bold" pitchFamily="34" charset="0"/>
              </a:rPr>
              <a:t>namika.s1026@gmail.com</a:t>
            </a:r>
            <a:endParaRPr lang="en-US" sz="18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DE7FE4F-9142-E6A7-ED16-221D38861E3E}"/>
              </a:ext>
            </a:extLst>
          </p:cNvPr>
          <p:cNvSpPr/>
          <p:nvPr/>
        </p:nvSpPr>
        <p:spPr>
          <a:xfrm>
            <a:off x="12823902" y="7694341"/>
            <a:ext cx="1806498" cy="53525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7" y="479502"/>
            <a:ext cx="12857356" cy="61364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141" y="6939320"/>
            <a:ext cx="58232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Tableau Analysis </a:t>
            </a:r>
            <a:endParaRPr lang="en-US" sz="4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736CF3-2EE5-BF7F-1851-237EE0F080D7}"/>
              </a:ext>
            </a:extLst>
          </p:cNvPr>
          <p:cNvSpPr/>
          <p:nvPr/>
        </p:nvSpPr>
        <p:spPr>
          <a:xfrm>
            <a:off x="12913112" y="7638586"/>
            <a:ext cx="1717288" cy="5910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0108" y="676156"/>
            <a:ext cx="7423785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the Business Need</a:t>
            </a:r>
            <a:endParaRPr lang="en-US" sz="5050" dirty="0"/>
          </a:p>
        </p:txBody>
      </p:sp>
      <p:sp>
        <p:nvSpPr>
          <p:cNvPr id="4" name="Shape 1"/>
          <p:cNvSpPr/>
          <p:nvPr/>
        </p:nvSpPr>
        <p:spPr>
          <a:xfrm>
            <a:off x="860108" y="2661642"/>
            <a:ext cx="7423785" cy="1466731"/>
          </a:xfrm>
          <a:prstGeom prst="roundRect">
            <a:avLst>
              <a:gd name="adj" fmla="val 7037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1093" y="2922627"/>
            <a:ext cx="4482584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Sales, Discounts, Profit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121093" y="3474244"/>
            <a:ext cx="6901815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Across countries and products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0108" y="4374118"/>
            <a:ext cx="7423785" cy="1466731"/>
          </a:xfrm>
          <a:prstGeom prst="roundRect">
            <a:avLst>
              <a:gd name="adj" fmla="val 7037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1093" y="4635103"/>
            <a:ext cx="4046577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Data-Driven Insights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1121093" y="5186720"/>
            <a:ext cx="6901815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performance and decision-making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0108" y="6086594"/>
            <a:ext cx="7423785" cy="1466731"/>
          </a:xfrm>
          <a:prstGeom prst="roundRect">
            <a:avLst>
              <a:gd name="adj" fmla="val 7037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1093" y="6347579"/>
            <a:ext cx="3233499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Trends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1121093" y="6899196"/>
            <a:ext cx="6901815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Spot opportunities and challenges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00740" y="2765108"/>
            <a:ext cx="1057108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F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the Data Was Prepared</a:t>
            </a:r>
            <a:endParaRPr lang="en-US" sz="5100" dirty="0">
              <a:solidFill>
                <a:srgbClr val="FF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19433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Import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84715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CSV or database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419433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Cleaning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84715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Fix missing values, errors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4194334"/>
            <a:ext cx="3385423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Column Additions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84715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Profit margins, etc.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E5D9FDD-3B40-B1AA-EADE-1F42DA51A9EA}"/>
              </a:ext>
            </a:extLst>
          </p:cNvPr>
          <p:cNvSpPr/>
          <p:nvPr/>
        </p:nvSpPr>
        <p:spPr>
          <a:xfrm>
            <a:off x="12823902" y="7694341"/>
            <a:ext cx="1806498" cy="53525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292"/>
            <a:ext cx="14630400" cy="26958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50174"/>
            <a:ext cx="8035647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the Data Shows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57102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7152" y="5792986"/>
            <a:ext cx="22919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666280" y="5710238"/>
            <a:ext cx="3333988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Sales by Product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666280" y="6670358"/>
            <a:ext cx="33339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Paseo, Amarilla, etc.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7102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62099" y="5792986"/>
            <a:ext cx="32539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6049328" y="571023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Discounts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6049328" y="6264354"/>
            <a:ext cx="33339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Overall discounts applied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7102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36098" y="5792986"/>
            <a:ext cx="343376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10432375" y="571023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Profit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0432375" y="6264354"/>
            <a:ext cx="33339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Profitability across products</a:t>
            </a:r>
            <a:endParaRPr lang="en-US" sz="19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A031F25-7602-67ED-58BF-1FF258013498}"/>
              </a:ext>
            </a:extLst>
          </p:cNvPr>
          <p:cNvSpPr/>
          <p:nvPr/>
        </p:nvSpPr>
        <p:spPr>
          <a:xfrm>
            <a:off x="12823902" y="7694341"/>
            <a:ext cx="1806498" cy="53525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3612" y="258378"/>
            <a:ext cx="6507837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F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Sales by Product</a:t>
            </a:r>
            <a:endParaRPr lang="en-US" sz="5100" dirty="0">
              <a:solidFill>
                <a:srgbClr val="FF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96408" y="1161202"/>
            <a:ext cx="3746659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Sales Performance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596408" y="1738257"/>
            <a:ext cx="41874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products are leading are movie 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9898777" y="1161202"/>
            <a:ext cx="3254573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Targeted Efforts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9898777" y="165790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Marketing and sales focus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CC84B-A7FB-98B7-8F1A-423285B3771E}"/>
              </a:ext>
            </a:extLst>
          </p:cNvPr>
          <p:cNvSpPr txBox="1"/>
          <p:nvPr/>
        </p:nvSpPr>
        <p:spPr>
          <a:xfrm>
            <a:off x="5357111" y="1161202"/>
            <a:ext cx="334084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635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Descriptive Analysis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6479F-E344-36AF-DBFF-4214D127E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09" y="2547193"/>
            <a:ext cx="4040006" cy="2883451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DEE559-1944-1A48-E897-EAB45EBAA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10" y="2532177"/>
            <a:ext cx="4449336" cy="2883451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056D1-A08A-2620-298C-C523A55C5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141" y="2547192"/>
            <a:ext cx="4566999" cy="2883452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2430C3-E899-668A-74B0-DD4487A66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231" y="5518807"/>
            <a:ext cx="4901294" cy="2452415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DCEB4A8-BC9B-C667-F809-369B2E518449}"/>
              </a:ext>
            </a:extLst>
          </p:cNvPr>
          <p:cNvSpPr/>
          <p:nvPr/>
        </p:nvSpPr>
        <p:spPr>
          <a:xfrm>
            <a:off x="12823902" y="7694341"/>
            <a:ext cx="1806498" cy="53525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8798" y="434504"/>
            <a:ext cx="11327249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F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Discounts and Profit Analysis</a:t>
            </a:r>
            <a:endParaRPr lang="en-US" sz="5100" dirty="0">
              <a:solidFill>
                <a:srgbClr val="FF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28021" y="1484587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Discount Impact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428021" y="193102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discounts affect profits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10411734" y="1451133"/>
            <a:ext cx="365283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Profit Contribution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10131020" y="185713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products drive profits are movie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56576-2EB3-A20C-3EE6-557184E1A019}"/>
              </a:ext>
            </a:extLst>
          </p:cNvPr>
          <p:cNvSpPr txBox="1"/>
          <p:nvPr/>
        </p:nvSpPr>
        <p:spPr>
          <a:xfrm>
            <a:off x="5009182" y="1511102"/>
            <a:ext cx="42351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Predictive Analytics and </a:t>
            </a:r>
            <a:r>
              <a:rPr lang="en-IN" sz="32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Prescriptive Analytics</a:t>
            </a:r>
            <a:endParaRPr lang="en-IN" sz="32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E7F9F6-F297-2FFC-CC7A-18A3C1897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7" y="3345235"/>
            <a:ext cx="4322399" cy="3292125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B64DDB-2A07-7ED5-FC78-7BCC43387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640" y="3139476"/>
            <a:ext cx="5067434" cy="3703641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85D15D-B05A-D23D-B95C-403AFBF09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1318" y="3512889"/>
            <a:ext cx="4394085" cy="3124471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4C521D6-BA06-96D4-7736-CD808A67FED3}"/>
              </a:ext>
            </a:extLst>
          </p:cNvPr>
          <p:cNvSpPr/>
          <p:nvPr/>
        </p:nvSpPr>
        <p:spPr>
          <a:xfrm>
            <a:off x="12823902" y="7694341"/>
            <a:ext cx="1806498" cy="53525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3" y="5290542"/>
            <a:ext cx="6623824" cy="29390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960" y="3586996"/>
            <a:ext cx="11701105" cy="773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Sales Trends by Year and Month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22960" y="6147316"/>
            <a:ext cx="12984480" cy="30480"/>
          </a:xfrm>
          <a:prstGeom prst="roundRect">
            <a:avLst>
              <a:gd name="adj" fmla="val 32400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3994904" y="5324415"/>
            <a:ext cx="30480" cy="822960"/>
          </a:xfrm>
          <a:prstGeom prst="roundRect">
            <a:avLst>
              <a:gd name="adj" fmla="val 32400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3745706" y="5882819"/>
            <a:ext cx="528995" cy="52899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900964" y="5961638"/>
            <a:ext cx="218361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1057989" y="4713089"/>
            <a:ext cx="5904667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trends over the years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299722" y="6147256"/>
            <a:ext cx="30480" cy="822960"/>
          </a:xfrm>
          <a:prstGeom prst="roundRect">
            <a:avLst>
              <a:gd name="adj" fmla="val 324000"/>
            </a:avLst>
          </a:prstGeom>
          <a:solidFill>
            <a:srgbClr val="8D2424"/>
          </a:solidFill>
          <a:ln/>
        </p:spPr>
      </p:sp>
      <p:sp>
        <p:nvSpPr>
          <p:cNvPr id="10" name="Shape 7"/>
          <p:cNvSpPr/>
          <p:nvPr/>
        </p:nvSpPr>
        <p:spPr>
          <a:xfrm>
            <a:off x="7050524" y="5882819"/>
            <a:ext cx="528995" cy="52899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9943" y="5961638"/>
            <a:ext cx="310039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9"/>
          <p:cNvSpPr/>
          <p:nvPr/>
        </p:nvSpPr>
        <p:spPr>
          <a:xfrm>
            <a:off x="4362807" y="7205305"/>
            <a:ext cx="5904667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and low sales months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604659" y="5324415"/>
            <a:ext cx="30480" cy="822960"/>
          </a:xfrm>
          <a:prstGeom prst="roundRect">
            <a:avLst>
              <a:gd name="adj" fmla="val 324000"/>
            </a:avLst>
          </a:prstGeom>
          <a:solidFill>
            <a:srgbClr val="8D2424"/>
          </a:solidFill>
          <a:ln/>
        </p:spPr>
      </p:sp>
      <p:sp>
        <p:nvSpPr>
          <p:cNvPr id="14" name="Shape 11"/>
          <p:cNvSpPr/>
          <p:nvPr/>
        </p:nvSpPr>
        <p:spPr>
          <a:xfrm>
            <a:off x="10355461" y="5882819"/>
            <a:ext cx="528995" cy="52899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456426" y="5961638"/>
            <a:ext cx="327065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900" dirty="0"/>
          </a:p>
        </p:txBody>
      </p:sp>
      <p:sp>
        <p:nvSpPr>
          <p:cNvPr id="16" name="Text 13"/>
          <p:cNvSpPr/>
          <p:nvPr/>
        </p:nvSpPr>
        <p:spPr>
          <a:xfrm>
            <a:off x="7667744" y="4713089"/>
            <a:ext cx="5904667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Seasonal sales patterns</a:t>
            </a:r>
            <a:endParaRPr lang="en-US" sz="18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05A6C7-121A-617A-74F1-E7FD1CF4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076" y="419496"/>
            <a:ext cx="7896380" cy="298435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B678F2B-60D1-7D30-4A61-FC9312DAF41E}"/>
              </a:ext>
            </a:extLst>
          </p:cNvPr>
          <p:cNvSpPr/>
          <p:nvPr/>
        </p:nvSpPr>
        <p:spPr>
          <a:xfrm>
            <a:off x="12823902" y="7694341"/>
            <a:ext cx="1806498" cy="53525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590788"/>
            <a:ext cx="5654516" cy="706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Insights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99" y="1619845"/>
            <a:ext cx="537091" cy="5370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8399" y="2371725"/>
            <a:ext cx="28272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Performers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38399" y="2853928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Paseo, Amarilla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399" y="3842385"/>
            <a:ext cx="537091" cy="5370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38399" y="4594265"/>
            <a:ext cx="28272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Sales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38399" y="5076468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France, others to target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399" y="6064925"/>
            <a:ext cx="537091" cy="5370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8399" y="6816804"/>
            <a:ext cx="37497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Discount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38399" y="7299008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discounts with profits</a:t>
            </a:r>
            <a:endParaRPr lang="en-US" sz="165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133F77E-951B-38FA-AA5D-85E7A83C127F}"/>
              </a:ext>
            </a:extLst>
          </p:cNvPr>
          <p:cNvSpPr/>
          <p:nvPr/>
        </p:nvSpPr>
        <p:spPr>
          <a:xfrm>
            <a:off x="12823902" y="7694341"/>
            <a:ext cx="1806498" cy="53525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242</Words>
  <Application>Microsoft Office PowerPoint</Application>
  <PresentationFormat>Custom</PresentationFormat>
  <Paragraphs>85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DM Sans Bold</vt:lpstr>
      <vt:lpstr>Arial</vt:lpstr>
      <vt:lpstr>DM Sans Medium</vt:lpstr>
      <vt:lpstr>DM Sans</vt:lpstr>
      <vt:lpstr>Calibri</vt:lpstr>
      <vt:lpstr>Dela Gothic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ANAMIKA</cp:lastModifiedBy>
  <cp:revision>2</cp:revision>
  <dcterms:created xsi:type="dcterms:W3CDTF">2025-01-15T11:13:08Z</dcterms:created>
  <dcterms:modified xsi:type="dcterms:W3CDTF">2025-01-15T17:54:15Z</dcterms:modified>
</cp:coreProperties>
</file>